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80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915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807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30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284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1639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931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26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02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27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05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913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C4AF938-C74C-4413-80E8-1D0B4BF55747}" type="datetimeFigureOut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4D9005F-3527-4F62-ABF8-1D43CFFF057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5101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2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hyperlink" Target="https://www.kaggle.com/competitions/football-match-probability-prediction/overview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2.png"/><Relationship Id="rId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2.png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E7594-A03A-4DC9-8F92-E2249F05E7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Unsupervised ML Final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5151C7-7022-4938-B579-D1B89FD90B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Edison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C148469-186A-4E92-8859-9CE417956D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343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6"/>
    </mc:Choice>
    <mc:Fallback>
      <p:transition spd="slow" advTm="5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F2114-B162-4AB9-B80C-12A6DB6EC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 Distribution Plot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808D710-CFC2-4E5A-8E1C-86F53D6B1DD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3424" y="2282466"/>
            <a:ext cx="4725477" cy="3150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577A70-824E-4FDF-8109-402C21A37F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633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24"/>
    </mc:Choice>
    <mc:Fallback>
      <p:transition spd="slow" advTm="164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1123F-D744-46CF-B8C6-0B5D5D7A2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 Values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B67DF3-4BEF-4A99-9C5F-2C5FE3CFB1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937004" y="2555235"/>
            <a:ext cx="6317991" cy="1747529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B339A38-90B3-4648-A208-86B675380B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845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91"/>
    </mc:Choice>
    <mc:Fallback>
      <p:transition spd="slow" advTm="44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99247-0512-4717-83F6-D125B88B4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Dropping Columns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C6143D-2ADB-4D1C-BBC2-4EF8EFB874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54204" y="1828507"/>
            <a:ext cx="3267707" cy="489821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C01AF3-7992-4ABF-A062-1A409486BA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6617" y="3105105"/>
            <a:ext cx="2781688" cy="64779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D630F41-301B-4632-ADFC-5E17DEB0D2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808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05"/>
    </mc:Choice>
    <mc:Fallback>
      <p:transition spd="slow" advTm="72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F9803-924A-4701-9F5B-D482AF220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Features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F574B8-B796-4282-B17E-6EA93F9761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59619" y="2115544"/>
            <a:ext cx="11281918" cy="3108680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971D6EE-1243-48B2-82FC-98A3467D6A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097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376"/>
    </mc:Choice>
    <mc:Fallback>
      <p:transition spd="slow" advTm="67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17924-39FA-4A01-BBCE-5D237D117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&lt;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E10D27-914D-46EF-BD24-1DFB0A323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0271" y="2267057"/>
            <a:ext cx="10991458" cy="133727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95A085-D82F-4345-9BFF-4C1649207A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424" y="4134029"/>
            <a:ext cx="11940111" cy="143331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B8CE573-0AC0-4098-A0AA-87A0D37AAF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653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85"/>
    </mc:Choice>
    <mc:Fallback>
      <p:transition spd="slow" advTm="50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9EE36-F599-433F-B82D-A1557CCD1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C7FE13-21AA-4BE8-BBDE-6659FB2DC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183534" y="2051088"/>
            <a:ext cx="5250252" cy="4352482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36AB4AF-192B-47C1-A48C-D281DAB399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090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67"/>
    </mc:Choice>
    <mc:Fallback>
      <p:transition spd="slow" advTm="22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33A64-4F0F-4E8B-BA33-15C24CA64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93E6C5-4661-497D-B1AC-E8CC29BF2B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517354" y="2131695"/>
            <a:ext cx="4863166" cy="4550423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750A959-951D-40D2-A45E-C804041907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876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17"/>
    </mc:Choice>
    <mc:Fallback>
      <p:transition spd="slow" advTm="11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2BA90-9574-490A-B817-DA59E295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D7EC22-1384-4714-A2CF-8B414E8FE6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812" y="2429403"/>
            <a:ext cx="10840376" cy="2877669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1854DD0-7BFC-445B-9DBC-5379834DDC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891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93"/>
    </mc:Choice>
    <mc:Fallback>
      <p:transition spd="slow" advTm="24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EE6CE-C205-4E5D-9C0F-F2EFF3C96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1FE56BF6-A3EF-4AD9-89CB-ABCEDCC0AF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03421" y="2337915"/>
            <a:ext cx="9562342" cy="3449218"/>
          </a:xfr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B7B93E4C-65F4-4027-A73E-DEDA96632B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48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72"/>
    </mc:Choice>
    <mc:Fallback>
      <p:transition spd="slow" advTm="10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C7E9F-EBB5-4BBC-8E68-354A47DEA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AFA8560-40DB-4C16-8F28-4E537E04BF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34729" y="464249"/>
            <a:ext cx="6793177" cy="6241351"/>
          </a:xfr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85C28067-E806-458B-BE57-D1A9B1C47B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902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92"/>
    </mc:Choice>
    <mc:Fallback>
      <p:transition spd="slow" advTm="24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7BFA8-3F25-4558-8321-73658C67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Football Match Probability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669CE-912B-414B-9E79-815A6436C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https://www.kaggle.com/competitions/football-match-probability-prediction/overview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ED42CE-FAB4-403A-B0D5-309891D428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7705" y="2433483"/>
            <a:ext cx="5052714" cy="3317995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EE441E1-D3E2-443B-B908-5180E04B0B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68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730"/>
    </mc:Choice>
    <mc:Fallback>
      <p:transition spd="slow" advTm="23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5DBAB-CA72-48A3-BE42-3EC08A713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 Scores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7CB04C2-B84D-4FD2-8C38-06B8AF548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72237" y="2236997"/>
            <a:ext cx="8761131" cy="3178381"/>
          </a:xfr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050150F-5B35-436B-B805-D7C112CBAB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813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71"/>
    </mc:Choice>
    <mc:Fallback>
      <p:transition spd="slow" advTm="9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D562C-423A-4124-A8EE-A6CF15EBA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Confusion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3D4F5E-1669-49D3-8E5C-2BC7EE022B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1455" y="2497662"/>
            <a:ext cx="11217965" cy="2561057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E560847-70D6-40C2-84CB-F20E854720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877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35"/>
    </mc:Choice>
    <mc:Fallback>
      <p:transition spd="slow" advTm="187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F5B67-31C3-4D15-8B19-9DC577B16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Home Comparison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528D3F-4864-463F-A218-C9FD98671B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31499" y="2405878"/>
            <a:ext cx="8255880" cy="2923219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1C9436C-E521-4C66-90CD-653438AF56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701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53"/>
    </mc:Choice>
    <mc:Fallback>
      <p:transition spd="slow" advTm="12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059A4-2C48-4780-BF02-41CF13EF6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C0D361B-554E-4810-A68B-6D79C3535A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09842" y="2062917"/>
            <a:ext cx="4280132" cy="4022725"/>
          </a:xfr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263C387-472C-4BB2-AB8D-6F4B36358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745" y="2062916"/>
            <a:ext cx="3218180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B4196717-BBD9-41A3-AD9F-F3DE5BE708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61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080"/>
    </mc:Choice>
    <mc:Fallback>
      <p:transition spd="slow" advTm="101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B7A2E-246A-4980-B144-404B9F416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0491D2-875D-4F1C-A41F-29A89721E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970838" y="1846263"/>
            <a:ext cx="4310650" cy="4022725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93ED8F3-6F2F-4E8D-8B39-BA1B048252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327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418"/>
    </mc:Choice>
    <mc:Fallback>
      <p:transition spd="slow" advTm="34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03FDB-C7B5-4E7C-9891-59343A2AD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Info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AB5EB5-A7BD-4A14-9146-001B7DDF64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113812" y="2557225"/>
            <a:ext cx="7964375" cy="2245594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2C3F430-6C5D-4583-AB04-75352DBD11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032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44"/>
    </mc:Choice>
    <mc:Fallback>
      <p:transition spd="slow" advTm="20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25C45-22F3-4587-9ACB-92847ED95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Descriptions (Descriptive)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438C93-24C5-4AEC-8347-FEA7C2324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6841" y="1847717"/>
            <a:ext cx="11276167" cy="4322264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4C84F8F-C0E3-40E0-B68E-BFD8D60C36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525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170"/>
    </mc:Choice>
    <mc:Fallback>
      <p:transition spd="slow" advTm="70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54366-C024-4357-8C2B-BE5447126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Descriptions (Historical Home)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363497-3B26-4E03-9221-DB41E90CD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9023" y="2275791"/>
            <a:ext cx="11173954" cy="3183976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CF576A6-AD1C-4F7B-A05B-CEA9119006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063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99"/>
    </mc:Choice>
    <mc:Fallback>
      <p:transition spd="slow" advTm="54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F47C5-3197-4B5E-BAC4-023742738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Descriptions (Historical Away)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FE867F-A54C-4616-AF61-375443952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0440" y="2342919"/>
            <a:ext cx="11191119" cy="3347667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1A3A7B0-BF02-48F7-BA9A-1410E4A606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80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74"/>
    </mc:Choice>
    <mc:Fallback>
      <p:transition spd="slow" advTm="24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F2403-6CB3-48F8-A261-C8E9A0395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 Info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CAC4DF0-A869-472E-927C-E37330D776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269351" y="1883596"/>
            <a:ext cx="5409415" cy="189829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90D7820-E1EF-4609-AA88-673A43EA50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8784" y="4012705"/>
            <a:ext cx="6910547" cy="1704513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77E5AD2-5432-4478-BCDF-C3D0CA9179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483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044"/>
    </mc:Choice>
    <mc:Fallback>
      <p:transition spd="slow" advTm="51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96</TotalTime>
  <Words>73</Words>
  <Application>Microsoft Office PowerPoint</Application>
  <PresentationFormat>Widescreen</PresentationFormat>
  <Paragraphs>24</Paragraphs>
  <Slides>22</Slides>
  <Notes>0</Notes>
  <HiddenSlides>0</HiddenSlides>
  <MMClips>22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Retrospect</vt:lpstr>
      <vt:lpstr>Unsupervised ML Final</vt:lpstr>
      <vt:lpstr>Football Match Probability Prediction</vt:lpstr>
      <vt:lpstr>Background</vt:lpstr>
      <vt:lpstr>Loading Data</vt:lpstr>
      <vt:lpstr>Data Info</vt:lpstr>
      <vt:lpstr>Column Descriptions (Descriptive)</vt:lpstr>
      <vt:lpstr>Column Descriptions (Historical Home)</vt:lpstr>
      <vt:lpstr>Column Descriptions (Historical Away)</vt:lpstr>
      <vt:lpstr>Label Info</vt:lpstr>
      <vt:lpstr>Label Distribution Plot</vt:lpstr>
      <vt:lpstr>NA Values</vt:lpstr>
      <vt:lpstr>Dropping Columns</vt:lpstr>
      <vt:lpstr>Creating Features</vt:lpstr>
      <vt:lpstr>Goals &lt; 2</vt:lpstr>
      <vt:lpstr>Final X</vt:lpstr>
      <vt:lpstr>Final y</vt:lpstr>
      <vt:lpstr>Splitting Data</vt:lpstr>
      <vt:lpstr>Model Training</vt:lpstr>
      <vt:lpstr>Predicting</vt:lpstr>
      <vt:lpstr>Validation Scores</vt:lpstr>
      <vt:lpstr>Confusion Matrix</vt:lpstr>
      <vt:lpstr>All Home 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Supervised ML Final</dc:title>
  <dc:creator>Edison Wu</dc:creator>
  <cp:lastModifiedBy>Edison Wu</cp:lastModifiedBy>
  <cp:revision>2</cp:revision>
  <dcterms:created xsi:type="dcterms:W3CDTF">2022-04-26T21:07:03Z</dcterms:created>
  <dcterms:modified xsi:type="dcterms:W3CDTF">2022-04-26T22:43:50Z</dcterms:modified>
</cp:coreProperties>
</file>

<file path=docProps/thumbnail.jpeg>
</file>